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F8478-D04D-49FB-A38C-288F8482FD78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04C972-94D4-4E45-9B39-D196FD019D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9032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04C972-94D4-4E45-9B39-D196FD019DFA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04C972-94D4-4E45-9B39-D196FD019DFA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04C972-94D4-4E45-9B39-D196FD019DFA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04C972-94D4-4E45-9B39-D196FD019DFA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04C972-94D4-4E45-9B39-D196FD019DFA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04C972-94D4-4E45-9B39-D196FD019DFA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04C972-94D4-4E45-9B39-D196FD019DFA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1"/>
            <a:ext cx="7772400" cy="990599"/>
          </a:xfrm>
        </p:spPr>
        <p:txBody>
          <a:bodyPr/>
          <a:lstStyle/>
          <a:p>
            <a:r>
              <a:rPr lang="en-US" dirty="0" smtClean="0"/>
              <a:t>Writing for AP Lit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676400"/>
            <a:ext cx="6400800" cy="3962400"/>
          </a:xfrm>
        </p:spPr>
        <p:txBody>
          <a:bodyPr/>
          <a:lstStyle/>
          <a:p>
            <a:r>
              <a:rPr lang="en-US" dirty="0" smtClean="0"/>
              <a:t>Do:</a:t>
            </a:r>
          </a:p>
          <a:p>
            <a:r>
              <a:rPr lang="en-US" dirty="0" smtClean="0"/>
              <a:t>Write in present tense</a:t>
            </a:r>
          </a:p>
          <a:p>
            <a:r>
              <a:rPr lang="en-US" dirty="0" smtClean="0"/>
              <a:t>Use PEA format</a:t>
            </a:r>
          </a:p>
          <a:p>
            <a:r>
              <a:rPr lang="en-US" dirty="0" smtClean="0"/>
              <a:t>Answer the prompt</a:t>
            </a:r>
          </a:p>
          <a:p>
            <a:r>
              <a:rPr lang="en-US" dirty="0" err="1" smtClean="0"/>
              <a:t>Prewrite</a:t>
            </a:r>
            <a:r>
              <a:rPr lang="en-US" dirty="0" smtClean="0"/>
              <a:t> with outline</a:t>
            </a:r>
          </a:p>
          <a:p>
            <a:r>
              <a:rPr lang="en-US" dirty="0" smtClean="0"/>
              <a:t>Use specific examples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Do NOT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“I” or “You” pronouns</a:t>
            </a:r>
          </a:p>
          <a:p>
            <a:r>
              <a:rPr lang="en-US" dirty="0" smtClean="0"/>
              <a:t>Use past tense verbs</a:t>
            </a:r>
          </a:p>
          <a:p>
            <a:r>
              <a:rPr lang="en-US" dirty="0" smtClean="0"/>
              <a:t>Guess what MIGHT have happened IF…</a:t>
            </a:r>
          </a:p>
          <a:p>
            <a:r>
              <a:rPr lang="en-US" dirty="0" smtClean="0"/>
              <a:t>Provide hypothetical situations</a:t>
            </a:r>
          </a:p>
          <a:p>
            <a:r>
              <a:rPr lang="en-US" dirty="0" smtClean="0"/>
              <a:t>Talk about yourself…how something similar happened to you or how you would feel if this happened to you.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8229600" cy="4525963"/>
          </a:xfrm>
        </p:spPr>
        <p:txBody>
          <a:bodyPr/>
          <a:lstStyle/>
          <a:p>
            <a:r>
              <a:rPr lang="en-US" dirty="0" smtClean="0"/>
              <a:t>Compare and contrast your passage, novel, or poem to another unless directed by the prompt.</a:t>
            </a:r>
          </a:p>
          <a:p>
            <a:r>
              <a:rPr lang="en-US" dirty="0" smtClean="0"/>
              <a:t>Feel the need for a long intro or </a:t>
            </a:r>
            <a:r>
              <a:rPr lang="en-US" dirty="0" err="1" smtClean="0"/>
              <a:t>concl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More DO: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229600" cy="4525963"/>
          </a:xfrm>
        </p:spPr>
        <p:txBody>
          <a:bodyPr/>
          <a:lstStyle/>
          <a:p>
            <a:r>
              <a:rPr lang="en-US" dirty="0" smtClean="0"/>
              <a:t>Take all  your directions from the prompt.</a:t>
            </a:r>
          </a:p>
          <a:p>
            <a:r>
              <a:rPr lang="en-US" dirty="0" smtClean="0"/>
              <a:t>Develop your thesis, and keep it ONE sentence.</a:t>
            </a:r>
          </a:p>
          <a:p>
            <a:r>
              <a:rPr lang="en-US" dirty="0" smtClean="0"/>
              <a:t>Use words like “shows,” “demonstrates,” “indicates” to show/demonstrate or indicate your ANALYSIS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Outlining the PEA Way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Thesis: subject + opinion+ why</a:t>
            </a:r>
          </a:p>
          <a:p>
            <a:pPr marL="571500" indent="-571500">
              <a:buNone/>
            </a:pPr>
            <a:r>
              <a:rPr lang="en-US" dirty="0" smtClean="0"/>
              <a:t>Each body paragraph must contain your </a:t>
            </a:r>
          </a:p>
          <a:p>
            <a:pPr marL="571500" indent="-571500">
              <a:buNone/>
            </a:pPr>
            <a:r>
              <a:rPr lang="en-US" dirty="0"/>
              <a:t> </a:t>
            </a:r>
            <a:r>
              <a:rPr lang="en-US" dirty="0" smtClean="0"/>
              <a:t>opinion, evidence, and WHY or HOW </a:t>
            </a:r>
          </a:p>
          <a:p>
            <a:pPr marL="571500" indent="-571500">
              <a:buNone/>
            </a:pPr>
            <a:r>
              <a:rPr lang="en-US" dirty="0"/>
              <a:t> </a:t>
            </a:r>
            <a:r>
              <a:rPr lang="en-US" dirty="0" smtClean="0"/>
              <a:t>analysis. </a:t>
            </a:r>
          </a:p>
          <a:p>
            <a:pPr marL="571500" indent="-571500">
              <a:buNone/>
            </a:pPr>
            <a:r>
              <a:rPr lang="en-US" dirty="0" smtClean="0"/>
              <a:t>ANALYSIS answers the reader’s questions of, “so what?” “why is this significant?” “how?”</a:t>
            </a:r>
            <a:endParaRPr lang="en-US" dirty="0"/>
          </a:p>
          <a:p>
            <a:pPr marL="571500" indent="-571500">
              <a:buNone/>
            </a:pPr>
            <a:endParaRPr lang="en-US" dirty="0" smtClean="0"/>
          </a:p>
          <a:p>
            <a:pPr marL="571500" indent="-571500">
              <a:buNone/>
            </a:pPr>
            <a:endParaRPr lang="en-US" dirty="0"/>
          </a:p>
          <a:p>
            <a:pPr marL="571500" indent="-571500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Examples: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Meursault is influenced by the surrounding heat, which influences his actions and </a:t>
            </a:r>
            <a:r>
              <a:rPr lang="en-US" dirty="0" smtClean="0"/>
              <a:t>demonstrates the meaninglessness of life.</a:t>
            </a:r>
          </a:p>
          <a:p>
            <a:pPr marL="571500" indent="-571500">
              <a:buAutoNum type="romanUcPeriod"/>
            </a:pPr>
            <a:r>
              <a:rPr lang="en-US" dirty="0" smtClean="0"/>
              <a:t>Heat/actions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A. Funeral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1. sleepy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2. dozes off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3. shows how he has no concern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for his mother/death meaningless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4572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B. Beach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1. Sun is in eyes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2. Surroundings-heat-surreal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3. </a:t>
            </a:r>
            <a:r>
              <a:rPr lang="en-US" dirty="0" smtClean="0"/>
              <a:t>Shoots Arab</a:t>
            </a:r>
            <a:r>
              <a:rPr lang="en-US" dirty="0"/>
              <a:t> </a:t>
            </a:r>
            <a:r>
              <a:rPr lang="en-US" dirty="0" smtClean="0"/>
              <a:t>5x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4. Does not care about others’ lives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5. Seals his fate/jail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609600"/>
            <a:ext cx="7705956" cy="53245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C. Courtroom</a:t>
            </a:r>
          </a:p>
          <a:p>
            <a:r>
              <a:rPr lang="en-US" sz="2000" b="1" dirty="0"/>
              <a:t>	</a:t>
            </a:r>
            <a:r>
              <a:rPr lang="en-US" sz="2000" b="1" dirty="0" smtClean="0"/>
              <a:t>1. Focuses on heat</a:t>
            </a:r>
          </a:p>
          <a:p>
            <a:r>
              <a:rPr lang="en-US" sz="2000" b="1" dirty="0"/>
              <a:t>	</a:t>
            </a:r>
            <a:r>
              <a:rPr lang="en-US" sz="2000" b="1" dirty="0" smtClean="0"/>
              <a:t>2. Pays no attention to lawyers/surreal scene</a:t>
            </a:r>
          </a:p>
          <a:p>
            <a:r>
              <a:rPr lang="en-US" sz="2000" b="1" dirty="0"/>
              <a:t>	</a:t>
            </a:r>
            <a:r>
              <a:rPr lang="en-US" sz="2000" b="1" dirty="0" smtClean="0"/>
              <a:t>3. Realizes too late what prosecutor does to him</a:t>
            </a:r>
          </a:p>
          <a:p>
            <a:r>
              <a:rPr lang="en-US" sz="2000" b="1" dirty="0"/>
              <a:t>	</a:t>
            </a:r>
            <a:r>
              <a:rPr lang="en-US" sz="2000" b="1" dirty="0" smtClean="0"/>
              <a:t>4.  Accepts conviction/has had a good life</a:t>
            </a:r>
          </a:p>
          <a:p>
            <a:r>
              <a:rPr lang="en-US" sz="2000" b="1" dirty="0"/>
              <a:t>	</a:t>
            </a:r>
            <a:r>
              <a:rPr lang="en-US" sz="2000" b="1" dirty="0" smtClean="0"/>
              <a:t>5. Gives his “new” life meaning</a:t>
            </a:r>
          </a:p>
          <a:p>
            <a:r>
              <a:rPr lang="en-US" sz="2000" b="1" dirty="0" smtClean="0"/>
              <a:t>II. Meaninglessness of life</a:t>
            </a:r>
          </a:p>
          <a:p>
            <a:r>
              <a:rPr lang="en-US" sz="2000" b="1" dirty="0"/>
              <a:t>	</a:t>
            </a:r>
            <a:r>
              <a:rPr lang="en-US" sz="2000" b="1" dirty="0" smtClean="0"/>
              <a:t>A. Meursault</a:t>
            </a:r>
          </a:p>
          <a:p>
            <a:r>
              <a:rPr lang="en-US" sz="2000" b="1" dirty="0"/>
              <a:t>	</a:t>
            </a:r>
            <a:r>
              <a:rPr lang="en-US" sz="2000" b="1" dirty="0" smtClean="0"/>
              <a:t>	1. Enjoys his life</a:t>
            </a:r>
          </a:p>
          <a:p>
            <a:r>
              <a:rPr lang="en-US" sz="2000" b="1" dirty="0"/>
              <a:t>	</a:t>
            </a:r>
            <a:r>
              <a:rPr lang="en-US" sz="2000" b="1" dirty="0" smtClean="0"/>
              <a:t>		a. Washing hands</a:t>
            </a:r>
          </a:p>
          <a:p>
            <a:r>
              <a:rPr lang="en-US" sz="2000" b="1" dirty="0"/>
              <a:t>	</a:t>
            </a:r>
            <a:r>
              <a:rPr lang="en-US" sz="2000" b="1" dirty="0" smtClean="0"/>
              <a:t>		b. Marie</a:t>
            </a:r>
          </a:p>
          <a:p>
            <a:r>
              <a:rPr lang="en-US" sz="2000" b="1" dirty="0"/>
              <a:t>	</a:t>
            </a:r>
            <a:r>
              <a:rPr lang="en-US" sz="2000" b="1" dirty="0" smtClean="0"/>
              <a:t>		c. Food</a:t>
            </a:r>
          </a:p>
          <a:p>
            <a:r>
              <a:rPr lang="en-US" sz="2000" b="1" dirty="0"/>
              <a:t>	</a:t>
            </a:r>
            <a:r>
              <a:rPr lang="en-US" sz="2000" b="1" dirty="0" smtClean="0"/>
              <a:t>	2. Believes in nothing</a:t>
            </a:r>
          </a:p>
          <a:p>
            <a:r>
              <a:rPr lang="en-US" sz="2000" b="1" dirty="0"/>
              <a:t>	</a:t>
            </a:r>
            <a:r>
              <a:rPr lang="en-US" sz="2000" b="1" dirty="0" smtClean="0"/>
              <a:t>	3. Shows Absurdist idea of nothing matters</a:t>
            </a:r>
          </a:p>
          <a:p>
            <a:r>
              <a:rPr lang="en-US" sz="2000" b="1" dirty="0"/>
              <a:t>	</a:t>
            </a:r>
            <a:r>
              <a:rPr lang="en-US" sz="2000" b="1" dirty="0" smtClean="0"/>
              <a:t>B. Society</a:t>
            </a:r>
          </a:p>
          <a:p>
            <a:r>
              <a:rPr lang="en-US" sz="2000" b="1" dirty="0"/>
              <a:t>	</a:t>
            </a:r>
            <a:r>
              <a:rPr lang="en-US" sz="2000" b="1" dirty="0" smtClean="0"/>
              <a:t>	1. Does not understand Meursault</a:t>
            </a:r>
          </a:p>
          <a:p>
            <a:r>
              <a:rPr lang="en-US" sz="2000" b="1" dirty="0"/>
              <a:t>	</a:t>
            </a:r>
            <a:r>
              <a:rPr lang="en-US" sz="2000" b="1" dirty="0" smtClean="0"/>
              <a:t>	2. Inflicts its meaning of life on others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816911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09600" y="609600"/>
            <a:ext cx="6399509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	</a:t>
            </a:r>
            <a:r>
              <a:rPr lang="en-US" b="1" dirty="0" smtClean="0"/>
              <a:t>3. Religion</a:t>
            </a:r>
          </a:p>
          <a:p>
            <a:r>
              <a:rPr lang="en-US" b="1" dirty="0"/>
              <a:t>	</a:t>
            </a:r>
            <a:r>
              <a:rPr lang="en-US" b="1" dirty="0" smtClean="0"/>
              <a:t>	a. Forces religious belief on others</a:t>
            </a:r>
          </a:p>
          <a:p>
            <a:r>
              <a:rPr lang="en-US" b="1" dirty="0"/>
              <a:t>	</a:t>
            </a:r>
            <a:r>
              <a:rPr lang="en-US" b="1" dirty="0" smtClean="0"/>
              <a:t>	b. Fear</a:t>
            </a:r>
          </a:p>
          <a:p>
            <a:r>
              <a:rPr lang="en-US" b="1" dirty="0"/>
              <a:t>	</a:t>
            </a:r>
            <a:r>
              <a:rPr lang="en-US" b="1" dirty="0" smtClean="0"/>
              <a:t>	c. Crutch to make meaning out of life</a:t>
            </a:r>
          </a:p>
          <a:p>
            <a:r>
              <a:rPr lang="en-US" b="1" dirty="0"/>
              <a:t>	</a:t>
            </a:r>
            <a:r>
              <a:rPr lang="en-US" b="1" dirty="0" smtClean="0"/>
              <a:t>4. Does not accept outsiders</a:t>
            </a:r>
          </a:p>
          <a:p>
            <a:r>
              <a:rPr lang="en-US" b="1" dirty="0"/>
              <a:t>	</a:t>
            </a:r>
            <a:r>
              <a:rPr lang="en-US" b="1" dirty="0" smtClean="0"/>
              <a:t>5. Destroys what it doesn’t understand</a:t>
            </a:r>
          </a:p>
          <a:p>
            <a:r>
              <a:rPr lang="en-US" b="1" dirty="0"/>
              <a:t>	</a:t>
            </a:r>
            <a:r>
              <a:rPr lang="en-US" b="1" dirty="0" smtClean="0"/>
              <a:t>	a. In the end, nothing matters</a:t>
            </a:r>
          </a:p>
          <a:p>
            <a:r>
              <a:rPr lang="en-US" b="1" dirty="0"/>
              <a:t>	</a:t>
            </a:r>
            <a:r>
              <a:rPr lang="en-US" b="1" dirty="0" smtClean="0"/>
              <a:t>	b. Life continues for those left</a:t>
            </a:r>
          </a:p>
          <a:p>
            <a:r>
              <a:rPr lang="en-US" b="1" dirty="0"/>
              <a:t>	</a:t>
            </a:r>
            <a:r>
              <a:rPr lang="en-US" b="1" dirty="0" smtClean="0"/>
              <a:t>	c. Life </a:t>
            </a:r>
            <a:r>
              <a:rPr lang="en-US" b="1" smtClean="0"/>
              <a:t>after death?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50491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</TotalTime>
  <Words>212</Words>
  <Application>Microsoft Office PowerPoint</Application>
  <PresentationFormat>On-screen Show (4:3)</PresentationFormat>
  <Paragraphs>74</Paragraphs>
  <Slides>9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Writing for AP Lit</vt:lpstr>
      <vt:lpstr> Do NOT </vt:lpstr>
      <vt:lpstr>PowerPoint Presentation</vt:lpstr>
      <vt:lpstr>More DO: </vt:lpstr>
      <vt:lpstr>Outlining the PEA Way</vt:lpstr>
      <vt:lpstr>Examples: 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for AP Lit</dc:title>
  <dc:creator>Ron's Computer</dc:creator>
  <cp:lastModifiedBy>User</cp:lastModifiedBy>
  <cp:revision>6</cp:revision>
  <dcterms:created xsi:type="dcterms:W3CDTF">2006-08-16T00:00:00Z</dcterms:created>
  <dcterms:modified xsi:type="dcterms:W3CDTF">2014-08-27T13:47:47Z</dcterms:modified>
</cp:coreProperties>
</file>